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64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9CC3A4-011D-4EEF-8D03-90C21AEFBCFF}" v="11" dt="2021-09-06T19:54:22.7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akhar Maletskyi" userId="7ddf474c-6dde-4908-8c88-f2d16ac06167" providerId="ADAL" clId="{039CC3A4-011D-4EEF-8D03-90C21AEFBCFF}"/>
    <pc:docChg chg="custSel addSld delSld modSld sldOrd">
      <pc:chgData name="Zakhar Maletskyi" userId="7ddf474c-6dde-4908-8c88-f2d16ac06167" providerId="ADAL" clId="{039CC3A4-011D-4EEF-8D03-90C21AEFBCFF}" dt="2021-09-06T20:13:01.015" v="215" actId="20577"/>
      <pc:docMkLst>
        <pc:docMk/>
      </pc:docMkLst>
      <pc:sldChg chg="new del">
        <pc:chgData name="Zakhar Maletskyi" userId="7ddf474c-6dde-4908-8c88-f2d16ac06167" providerId="ADAL" clId="{039CC3A4-011D-4EEF-8D03-90C21AEFBCFF}" dt="2021-09-06T19:46:56.543" v="2" actId="47"/>
        <pc:sldMkLst>
          <pc:docMk/>
          <pc:sldMk cId="2535303440" sldId="256"/>
        </pc:sldMkLst>
      </pc:sldChg>
      <pc:sldChg chg="modSp new del">
        <pc:chgData name="Zakhar Maletskyi" userId="7ddf474c-6dde-4908-8c88-f2d16ac06167" providerId="ADAL" clId="{039CC3A4-011D-4EEF-8D03-90C21AEFBCFF}" dt="2021-09-06T19:47:28.008" v="5" actId="47"/>
        <pc:sldMkLst>
          <pc:docMk/>
          <pc:sldMk cId="1927366774" sldId="257"/>
        </pc:sldMkLst>
        <pc:spChg chg="mod">
          <ac:chgData name="Zakhar Maletskyi" userId="7ddf474c-6dde-4908-8c88-f2d16ac06167" providerId="ADAL" clId="{039CC3A4-011D-4EEF-8D03-90C21AEFBCFF}" dt="2021-09-06T19:47:17.646" v="3"/>
          <ac:spMkLst>
            <pc:docMk/>
            <pc:sldMk cId="1927366774" sldId="257"/>
            <ac:spMk id="2" creationId="{652CCBA4-C313-4A47-8153-6971066EBC2B}"/>
          </ac:spMkLst>
        </pc:spChg>
        <pc:spChg chg="mod">
          <ac:chgData name="Zakhar Maletskyi" userId="7ddf474c-6dde-4908-8c88-f2d16ac06167" providerId="ADAL" clId="{039CC3A4-011D-4EEF-8D03-90C21AEFBCFF}" dt="2021-09-06T19:47:17.646" v="3"/>
          <ac:spMkLst>
            <pc:docMk/>
            <pc:sldMk cId="1927366774" sldId="257"/>
            <ac:spMk id="3" creationId="{E642FD19-A6D6-4121-B820-493F5D0F3FBE}"/>
          </ac:spMkLst>
        </pc:spChg>
      </pc:sldChg>
      <pc:sldChg chg="addSp modSp new mod modAnim">
        <pc:chgData name="Zakhar Maletskyi" userId="7ddf474c-6dde-4908-8c88-f2d16ac06167" providerId="ADAL" clId="{039CC3A4-011D-4EEF-8D03-90C21AEFBCFF}" dt="2021-09-06T19:54:22.714" v="109"/>
        <pc:sldMkLst>
          <pc:docMk/>
          <pc:sldMk cId="3840658349" sldId="258"/>
        </pc:sldMkLst>
        <pc:spChg chg="add mod">
          <ac:chgData name="Zakhar Maletskyi" userId="7ddf474c-6dde-4908-8c88-f2d16ac06167" providerId="ADAL" clId="{039CC3A4-011D-4EEF-8D03-90C21AEFBCFF}" dt="2021-09-06T19:52:22.714" v="64" actId="1076"/>
          <ac:spMkLst>
            <pc:docMk/>
            <pc:sldMk cId="3840658349" sldId="258"/>
            <ac:spMk id="10" creationId="{940C729C-19D7-464B-9179-439DF07AF065}"/>
          </ac:spMkLst>
        </pc:spChg>
        <pc:spChg chg="add mod">
          <ac:chgData name="Zakhar Maletskyi" userId="7ddf474c-6dde-4908-8c88-f2d16ac06167" providerId="ADAL" clId="{039CC3A4-011D-4EEF-8D03-90C21AEFBCFF}" dt="2021-09-06T19:52:32.890" v="73" actId="20577"/>
          <ac:spMkLst>
            <pc:docMk/>
            <pc:sldMk cId="3840658349" sldId="258"/>
            <ac:spMk id="11" creationId="{BAD60722-C93E-40DA-8089-7C2693731042}"/>
          </ac:spMkLst>
        </pc:spChg>
        <pc:spChg chg="add mod">
          <ac:chgData name="Zakhar Maletskyi" userId="7ddf474c-6dde-4908-8c88-f2d16ac06167" providerId="ADAL" clId="{039CC3A4-011D-4EEF-8D03-90C21AEFBCFF}" dt="2021-09-06T19:53:47.280" v="101" actId="1076"/>
          <ac:spMkLst>
            <pc:docMk/>
            <pc:sldMk cId="3840658349" sldId="258"/>
            <ac:spMk id="12" creationId="{1B2970EA-1840-4FB7-A9D1-EAA559895801}"/>
          </ac:spMkLst>
        </pc:spChg>
        <pc:spChg chg="add mod">
          <ac:chgData name="Zakhar Maletskyi" userId="7ddf474c-6dde-4908-8c88-f2d16ac06167" providerId="ADAL" clId="{039CC3A4-011D-4EEF-8D03-90C21AEFBCFF}" dt="2021-09-06T19:53:47.280" v="101" actId="1076"/>
          <ac:spMkLst>
            <pc:docMk/>
            <pc:sldMk cId="3840658349" sldId="258"/>
            <ac:spMk id="13" creationId="{0D728E6F-B53E-4C18-928E-920005A3F40A}"/>
          </ac:spMkLst>
        </pc:spChg>
        <pc:spChg chg="add mod">
          <ac:chgData name="Zakhar Maletskyi" userId="7ddf474c-6dde-4908-8c88-f2d16ac06167" providerId="ADAL" clId="{039CC3A4-011D-4EEF-8D03-90C21AEFBCFF}" dt="2021-09-06T19:53:42.504" v="100" actId="20577"/>
          <ac:spMkLst>
            <pc:docMk/>
            <pc:sldMk cId="3840658349" sldId="258"/>
            <ac:spMk id="14" creationId="{EABB1150-6F2D-46E1-A486-91E7FC0FB004}"/>
          </ac:spMkLst>
        </pc:spChg>
        <pc:picChg chg="add mod">
          <ac:chgData name="Zakhar Maletskyi" userId="7ddf474c-6dde-4908-8c88-f2d16ac06167" providerId="ADAL" clId="{039CC3A4-011D-4EEF-8D03-90C21AEFBCFF}" dt="2021-09-06T19:51:47.002" v="40" actId="1076"/>
          <ac:picMkLst>
            <pc:docMk/>
            <pc:sldMk cId="3840658349" sldId="258"/>
            <ac:picMk id="3" creationId="{933A4076-AD31-4B1A-898A-9F1C6F85D811}"/>
          </ac:picMkLst>
        </pc:picChg>
        <pc:picChg chg="add mod">
          <ac:chgData name="Zakhar Maletskyi" userId="7ddf474c-6dde-4908-8c88-f2d16ac06167" providerId="ADAL" clId="{039CC3A4-011D-4EEF-8D03-90C21AEFBCFF}" dt="2021-09-06T19:51:40.270" v="39" actId="1076"/>
          <ac:picMkLst>
            <pc:docMk/>
            <pc:sldMk cId="3840658349" sldId="258"/>
            <ac:picMk id="5" creationId="{0B2DA988-8FBA-417A-905C-CF72A0B00753}"/>
          </ac:picMkLst>
        </pc:picChg>
        <pc:picChg chg="add mod">
          <ac:chgData name="Zakhar Maletskyi" userId="7ddf474c-6dde-4908-8c88-f2d16ac06167" providerId="ADAL" clId="{039CC3A4-011D-4EEF-8D03-90C21AEFBCFF}" dt="2021-09-06T19:54:11.028" v="105" actId="1076"/>
          <ac:picMkLst>
            <pc:docMk/>
            <pc:sldMk cId="3840658349" sldId="258"/>
            <ac:picMk id="7" creationId="{42AB3535-0F54-48C8-B37B-225B84B49067}"/>
          </ac:picMkLst>
        </pc:picChg>
        <pc:picChg chg="add mod">
          <ac:chgData name="Zakhar Maletskyi" userId="7ddf474c-6dde-4908-8c88-f2d16ac06167" providerId="ADAL" clId="{039CC3A4-011D-4EEF-8D03-90C21AEFBCFF}" dt="2021-09-06T19:51:38.256" v="38" actId="1076"/>
          <ac:picMkLst>
            <pc:docMk/>
            <pc:sldMk cId="3840658349" sldId="258"/>
            <ac:picMk id="9" creationId="{64509270-184D-4BCC-90EB-D1AD7D847C0B}"/>
          </ac:picMkLst>
        </pc:picChg>
      </pc:sldChg>
      <pc:sldChg chg="modSp new mod">
        <pc:chgData name="Zakhar Maletskyi" userId="7ddf474c-6dde-4908-8c88-f2d16ac06167" providerId="ADAL" clId="{039CC3A4-011D-4EEF-8D03-90C21AEFBCFF}" dt="2021-09-06T19:54:52.787" v="132" actId="20577"/>
        <pc:sldMkLst>
          <pc:docMk/>
          <pc:sldMk cId="1013123488" sldId="259"/>
        </pc:sldMkLst>
        <pc:spChg chg="mod">
          <ac:chgData name="Zakhar Maletskyi" userId="7ddf474c-6dde-4908-8c88-f2d16ac06167" providerId="ADAL" clId="{039CC3A4-011D-4EEF-8D03-90C21AEFBCFF}" dt="2021-09-06T19:54:52.787" v="132" actId="20577"/>
          <ac:spMkLst>
            <pc:docMk/>
            <pc:sldMk cId="1013123488" sldId="259"/>
            <ac:spMk id="2" creationId="{D4A824CC-24AC-4CE7-886D-6FFA57C92B25}"/>
          </ac:spMkLst>
        </pc:spChg>
      </pc:sldChg>
      <pc:sldChg chg="addSp delSp modSp new mod">
        <pc:chgData name="Zakhar Maletskyi" userId="7ddf474c-6dde-4908-8c88-f2d16ac06167" providerId="ADAL" clId="{039CC3A4-011D-4EEF-8D03-90C21AEFBCFF}" dt="2021-09-06T19:58:41.665" v="149" actId="1076"/>
        <pc:sldMkLst>
          <pc:docMk/>
          <pc:sldMk cId="2217177506" sldId="260"/>
        </pc:sldMkLst>
        <pc:picChg chg="add del mod">
          <ac:chgData name="Zakhar Maletskyi" userId="7ddf474c-6dde-4908-8c88-f2d16ac06167" providerId="ADAL" clId="{039CC3A4-011D-4EEF-8D03-90C21AEFBCFF}" dt="2021-09-06T19:56:31.520" v="138" actId="478"/>
          <ac:picMkLst>
            <pc:docMk/>
            <pc:sldMk cId="2217177506" sldId="260"/>
            <ac:picMk id="3" creationId="{BE1EC8E2-481A-4647-903E-01A907065588}"/>
          </ac:picMkLst>
        </pc:picChg>
        <pc:picChg chg="add mod">
          <ac:chgData name="Zakhar Maletskyi" userId="7ddf474c-6dde-4908-8c88-f2d16ac06167" providerId="ADAL" clId="{039CC3A4-011D-4EEF-8D03-90C21AEFBCFF}" dt="2021-09-06T19:57:15.124" v="142" actId="14100"/>
          <ac:picMkLst>
            <pc:docMk/>
            <pc:sldMk cId="2217177506" sldId="260"/>
            <ac:picMk id="5" creationId="{9E2FC75E-2864-40FE-B353-CD5D62AFF648}"/>
          </ac:picMkLst>
        </pc:picChg>
        <pc:picChg chg="add mod">
          <ac:chgData name="Zakhar Maletskyi" userId="7ddf474c-6dde-4908-8c88-f2d16ac06167" providerId="ADAL" clId="{039CC3A4-011D-4EEF-8D03-90C21AEFBCFF}" dt="2021-09-06T19:58:41.665" v="149" actId="1076"/>
          <ac:picMkLst>
            <pc:docMk/>
            <pc:sldMk cId="2217177506" sldId="260"/>
            <ac:picMk id="7" creationId="{9EBBD6D5-5322-4863-87AE-6658A98FDC0F}"/>
          </ac:picMkLst>
        </pc:picChg>
      </pc:sldChg>
      <pc:sldChg chg="addSp modSp new mod">
        <pc:chgData name="Zakhar Maletskyi" userId="7ddf474c-6dde-4908-8c88-f2d16ac06167" providerId="ADAL" clId="{039CC3A4-011D-4EEF-8D03-90C21AEFBCFF}" dt="2021-09-06T20:01:31.755" v="171" actId="14100"/>
        <pc:sldMkLst>
          <pc:docMk/>
          <pc:sldMk cId="930894281" sldId="261"/>
        </pc:sldMkLst>
        <pc:picChg chg="add mod">
          <ac:chgData name="Zakhar Maletskyi" userId="7ddf474c-6dde-4908-8c88-f2d16ac06167" providerId="ADAL" clId="{039CC3A4-011D-4EEF-8D03-90C21AEFBCFF}" dt="2021-09-06T20:00:44.201" v="161" actId="1076"/>
          <ac:picMkLst>
            <pc:docMk/>
            <pc:sldMk cId="930894281" sldId="261"/>
            <ac:picMk id="3" creationId="{1EBF8FFF-402E-4CFB-B518-D13C87D8F9EB}"/>
          </ac:picMkLst>
        </pc:picChg>
        <pc:picChg chg="add mod">
          <ac:chgData name="Zakhar Maletskyi" userId="7ddf474c-6dde-4908-8c88-f2d16ac06167" providerId="ADAL" clId="{039CC3A4-011D-4EEF-8D03-90C21AEFBCFF}" dt="2021-09-06T20:00:53.040" v="166" actId="1076"/>
          <ac:picMkLst>
            <pc:docMk/>
            <pc:sldMk cId="930894281" sldId="261"/>
            <ac:picMk id="5" creationId="{578F1B6E-341E-47D3-8AEE-FD5EF19C1B24}"/>
          </ac:picMkLst>
        </pc:picChg>
        <pc:picChg chg="add mod">
          <ac:chgData name="Zakhar Maletskyi" userId="7ddf474c-6dde-4908-8c88-f2d16ac06167" providerId="ADAL" clId="{039CC3A4-011D-4EEF-8D03-90C21AEFBCFF}" dt="2021-09-06T20:01:31.755" v="171" actId="14100"/>
          <ac:picMkLst>
            <pc:docMk/>
            <pc:sldMk cId="930894281" sldId="261"/>
            <ac:picMk id="7" creationId="{42C3BF70-5482-423A-8E01-797220117F2E}"/>
          </ac:picMkLst>
        </pc:picChg>
      </pc:sldChg>
      <pc:sldChg chg="addSp modSp new mod">
        <pc:chgData name="Zakhar Maletskyi" userId="7ddf474c-6dde-4908-8c88-f2d16ac06167" providerId="ADAL" clId="{039CC3A4-011D-4EEF-8D03-90C21AEFBCFF}" dt="2021-09-06T20:02:35.896" v="180" actId="1076"/>
        <pc:sldMkLst>
          <pc:docMk/>
          <pc:sldMk cId="1032853614" sldId="262"/>
        </pc:sldMkLst>
        <pc:picChg chg="add mod">
          <ac:chgData name="Zakhar Maletskyi" userId="7ddf474c-6dde-4908-8c88-f2d16ac06167" providerId="ADAL" clId="{039CC3A4-011D-4EEF-8D03-90C21AEFBCFF}" dt="2021-09-06T20:02:35.896" v="180" actId="1076"/>
          <ac:picMkLst>
            <pc:docMk/>
            <pc:sldMk cId="1032853614" sldId="262"/>
            <ac:picMk id="3" creationId="{6BF11FC5-610E-431B-AA73-B523053AE9C6}"/>
          </ac:picMkLst>
        </pc:picChg>
        <pc:picChg chg="add mod">
          <ac:chgData name="Zakhar Maletskyi" userId="7ddf474c-6dde-4908-8c88-f2d16ac06167" providerId="ADAL" clId="{039CC3A4-011D-4EEF-8D03-90C21AEFBCFF}" dt="2021-09-06T20:02:35.896" v="180" actId="1076"/>
          <ac:picMkLst>
            <pc:docMk/>
            <pc:sldMk cId="1032853614" sldId="262"/>
            <ac:picMk id="5" creationId="{B9E46577-F7CB-40F2-A234-074E6BEA11BB}"/>
          </ac:picMkLst>
        </pc:picChg>
      </pc:sldChg>
      <pc:sldChg chg="addSp delSp modSp new mod">
        <pc:chgData name="Zakhar Maletskyi" userId="7ddf474c-6dde-4908-8c88-f2d16ac06167" providerId="ADAL" clId="{039CC3A4-011D-4EEF-8D03-90C21AEFBCFF}" dt="2021-09-06T20:05:14.887" v="186" actId="1440"/>
        <pc:sldMkLst>
          <pc:docMk/>
          <pc:sldMk cId="606907080" sldId="263"/>
        </pc:sldMkLst>
        <pc:picChg chg="add del mod">
          <ac:chgData name="Zakhar Maletskyi" userId="7ddf474c-6dde-4908-8c88-f2d16ac06167" providerId="ADAL" clId="{039CC3A4-011D-4EEF-8D03-90C21AEFBCFF}" dt="2021-09-06T20:03:17.099" v="184" actId="478"/>
          <ac:picMkLst>
            <pc:docMk/>
            <pc:sldMk cId="606907080" sldId="263"/>
            <ac:picMk id="3" creationId="{B226C22F-3057-4A7B-91EE-79592BB2179E}"/>
          </ac:picMkLst>
        </pc:picChg>
        <pc:picChg chg="add mod">
          <ac:chgData name="Zakhar Maletskyi" userId="7ddf474c-6dde-4908-8c88-f2d16ac06167" providerId="ADAL" clId="{039CC3A4-011D-4EEF-8D03-90C21AEFBCFF}" dt="2021-09-06T20:05:14.887" v="186" actId="1440"/>
          <ac:picMkLst>
            <pc:docMk/>
            <pc:sldMk cId="606907080" sldId="263"/>
            <ac:picMk id="5" creationId="{C0A25F23-FDDC-44BF-BB5B-960A377A4E06}"/>
          </ac:picMkLst>
        </pc:picChg>
      </pc:sldChg>
      <pc:sldChg chg="modSp new mod ord">
        <pc:chgData name="Zakhar Maletskyi" userId="7ddf474c-6dde-4908-8c88-f2d16ac06167" providerId="ADAL" clId="{039CC3A4-011D-4EEF-8D03-90C21AEFBCFF}" dt="2021-09-06T20:13:01.015" v="215" actId="20577"/>
        <pc:sldMkLst>
          <pc:docMk/>
          <pc:sldMk cId="1228620037" sldId="264"/>
        </pc:sldMkLst>
        <pc:spChg chg="mod">
          <ac:chgData name="Zakhar Maletskyi" userId="7ddf474c-6dde-4908-8c88-f2d16ac06167" providerId="ADAL" clId="{039CC3A4-011D-4EEF-8D03-90C21AEFBCFF}" dt="2021-09-06T20:12:53.420" v="199" actId="20577"/>
          <ac:spMkLst>
            <pc:docMk/>
            <pc:sldMk cId="1228620037" sldId="264"/>
            <ac:spMk id="2" creationId="{BC1B83DB-D5EF-4C8D-8547-57B00423C143}"/>
          </ac:spMkLst>
        </pc:spChg>
        <pc:spChg chg="mod">
          <ac:chgData name="Zakhar Maletskyi" userId="7ddf474c-6dde-4908-8c88-f2d16ac06167" providerId="ADAL" clId="{039CC3A4-011D-4EEF-8D03-90C21AEFBCFF}" dt="2021-09-06T20:13:01.015" v="215" actId="20577"/>
          <ac:spMkLst>
            <pc:docMk/>
            <pc:sldMk cId="1228620037" sldId="264"/>
            <ac:spMk id="3" creationId="{566CAA01-2C7A-4D40-B9FF-F35FE85CCECA}"/>
          </ac:spMkLst>
        </pc:spChg>
      </pc:sldChg>
      <pc:sldMasterChg chg="addSldLayout">
        <pc:chgData name="Zakhar Maletskyi" userId="7ddf474c-6dde-4908-8c88-f2d16ac06167" providerId="ADAL" clId="{039CC3A4-011D-4EEF-8D03-90C21AEFBCFF}" dt="2021-09-06T19:46:37.365" v="0" actId="680"/>
        <pc:sldMasterMkLst>
          <pc:docMk/>
          <pc:sldMasterMk cId="3478072843" sldId="2147483648"/>
        </pc:sldMasterMkLst>
        <pc:sldLayoutChg chg="add">
          <pc:chgData name="Zakhar Maletskyi" userId="7ddf474c-6dde-4908-8c88-f2d16ac06167" providerId="ADAL" clId="{039CC3A4-011D-4EEF-8D03-90C21AEFBCFF}" dt="2021-09-06T19:46:37.365" v="0" actId="680"/>
          <pc:sldLayoutMkLst>
            <pc:docMk/>
            <pc:sldMasterMk cId="3478072843" sldId="2147483648"/>
            <pc:sldLayoutMk cId="2571971200" sldId="214748364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C1F36-E400-4C2D-91CF-CB1463027B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D20E18-BBFD-4893-ADB9-E5BFC9DD49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5713F-BDF3-47B7-A748-26BC60902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629B-741F-416E-AAAB-DA336DC37F2F}" type="datetimeFigureOut">
              <a:rPr lang="nb-NO" smtClean="0"/>
              <a:t>06.09.2021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7E4AD-66B1-43E1-BD8A-386AA0715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7BBD2-C039-42B5-94C2-D500B824A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623C-64A1-4CA2-80EC-6CD1667EA3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824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D05A7-4445-47C4-A52C-BD4F4895D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80D158-43AC-4A6F-8683-53E14A2361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B4025-44AC-4534-B4FD-C525E70F2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629B-741F-416E-AAAB-DA336DC37F2F}" type="datetimeFigureOut">
              <a:rPr lang="nb-NO" smtClean="0"/>
              <a:t>06.09.2021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09713-E7B2-4948-A098-CE0CEBDC9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98C73-7FED-4EA3-8911-7F9FA827B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623C-64A1-4CA2-80EC-6CD1667EA3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0388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B39695-8307-4CF0-9F1F-180B2B1CDC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D04D94-4366-4FC9-80F3-F3F19D3EB2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7ABE9-4105-4E52-8596-B9B3739F1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629B-741F-416E-AAAB-DA336DC37F2F}" type="datetimeFigureOut">
              <a:rPr lang="nb-NO" smtClean="0"/>
              <a:t>06.09.2021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6755C-9F6A-4B2E-9241-F547983F2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931C4-6E86-4663-ADCC-9E524FC52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623C-64A1-4CA2-80EC-6CD1667EA3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9183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0CCC6-EA34-4271-809B-F185CCF19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6768"/>
            <a:ext cx="10515600" cy="9885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A7A6D-B5EF-441B-AFC4-45D490E80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9243"/>
            <a:ext cx="10515600" cy="48177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5927B-F178-40E5-AB3F-289D8DDA3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629B-741F-416E-AAAB-DA336DC37F2F}" type="datetimeFigureOut">
              <a:rPr lang="nb-NO" smtClean="0"/>
              <a:t>06.09.2021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FA4359-50C2-4F95-844A-BA3A96006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69C48-AB46-4021-8A59-C24703ACC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623C-64A1-4CA2-80EC-6CD1667EA3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105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AD68D-ADC5-41BC-9325-44092A0CD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902AB8-4C57-403A-AC2C-05294F5C13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CBF96-71A7-419B-9F71-B8A6C8B4D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629B-741F-416E-AAAB-DA336DC37F2F}" type="datetimeFigureOut">
              <a:rPr lang="nb-NO" smtClean="0"/>
              <a:t>06.09.2021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DFE6D-CE44-4184-AE2D-30F1B5E20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4D60A-F67D-4CBA-AC83-C1FC4B885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623C-64A1-4CA2-80EC-6CD1667EA3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5374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BEED9-DA8F-4421-B080-B67C8C690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EB184-E23E-4C79-912C-7E115EE4EC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67928"/>
            <a:ext cx="5181600" cy="50090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BF5204-5A4D-4795-9219-76C294252C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67928"/>
            <a:ext cx="5181600" cy="50090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0DDA1-C54A-4832-A5C6-5136E1A11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629B-741F-416E-AAAB-DA336DC37F2F}" type="datetimeFigureOut">
              <a:rPr lang="nb-NO" smtClean="0"/>
              <a:t>06.09.2021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6955DE-D97F-4637-845F-BB17EC5B4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E902AA-B033-4436-8A76-F7BAB0079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623C-64A1-4CA2-80EC-6CD1667EA3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7834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97A41-015E-4168-B02A-CD16B1F80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8B0C1F-F513-4A19-89B4-D5A5B835C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886C00-4F95-4FC4-BC19-6916837A81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7EA86D-D73D-4998-8D30-60395E47B8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451EA0-7CE4-4CA5-ADBA-8430C6634B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4468BE-C3B2-4D6A-8AD0-6443307C1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629B-741F-416E-AAAB-DA336DC37F2F}" type="datetimeFigureOut">
              <a:rPr lang="nb-NO" smtClean="0"/>
              <a:t>06.09.2021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C3C6D7-55EE-4CF8-A61B-FFE3E7C0C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9066FB-A976-4D14-B6CF-F238E48C7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623C-64A1-4CA2-80EC-6CD1667EA3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0393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285D1-232C-4A53-816C-42DE3893C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EAAAAB-64E1-4A9E-B881-382CAD4E9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629B-741F-416E-AAAB-DA336DC37F2F}" type="datetimeFigureOut">
              <a:rPr lang="nb-NO" smtClean="0"/>
              <a:t>06.09.2021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A1BD32-3686-4EBB-B40D-6F95BF3AB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AB3E2C-0354-42F1-9ACE-5503A44D8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623C-64A1-4CA2-80EC-6CD1667EA3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251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0B7866-B978-44C8-A7DE-FCB3BC1E1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629B-741F-416E-AAAB-DA336DC37F2F}" type="datetimeFigureOut">
              <a:rPr lang="nb-NO" smtClean="0"/>
              <a:t>06.09.2021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FE7BAD-1BD2-4E4F-8677-5E7FC4F0A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B20255-3214-42BA-B124-46F4631FF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623C-64A1-4CA2-80EC-6CD1667EA3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0142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832A8-F3FB-4DF2-9154-0C00C37D4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2E238-D78B-4028-858A-EF8F568EE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C27EFB-44BF-4BAC-BC53-72B23E61FB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5DE1A4-225B-40F4-80D2-94FF469D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629B-741F-416E-AAAB-DA336DC37F2F}" type="datetimeFigureOut">
              <a:rPr lang="nb-NO" smtClean="0"/>
              <a:t>06.09.2021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652689-2AAF-4AB8-8B4D-C75D755CD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2E7F1F-5D1C-4654-A7E6-B761BF6A1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623C-64A1-4CA2-80EC-6CD1667EA3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05393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D0941-2F51-44AD-93CF-DF6270031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8CC86D-50B6-4C5C-B0B0-A4551F292A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9984C9-9762-4662-8595-697869132B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BEA0BD-1DBE-4A16-ADAF-352D7A81E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2629B-741F-416E-AAAB-DA336DC37F2F}" type="datetimeFigureOut">
              <a:rPr lang="nb-NO" smtClean="0"/>
              <a:t>06.09.2021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0A68E9-AEFE-45F5-887E-B0DDF36FC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D1A199-03E0-4BA7-8D1D-4243D4B7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D623C-64A1-4CA2-80EC-6CD1667EA3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9341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766905-4874-4AFE-907B-7D6C3A5A0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9885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293302-2A69-47E6-8668-76FC6D5C1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01579"/>
            <a:ext cx="10515600" cy="4875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910F73-F3F9-4993-9A07-5A52E6671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2629B-741F-416E-AAAB-DA336DC37F2F}" type="datetimeFigureOut">
              <a:rPr lang="nb-NO" smtClean="0"/>
              <a:t>06.09.2021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B54347-2DCB-4A8F-810D-5B5A7D4F0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F8D37-5BAE-45BE-BD10-BCD9254660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D623C-64A1-4CA2-80EC-6CD1667EA3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788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B83DB-D5EF-4C8D-8547-57B00423C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WP1 Update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6CAA01-2C7A-4D40-B9FF-F35FE85CCE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6 September 2021</a:t>
            </a:r>
          </a:p>
        </p:txBody>
      </p:sp>
    </p:spTree>
    <p:extLst>
      <p:ext uri="{BB962C8B-B14F-4D97-AF65-F5344CB8AC3E}">
        <p14:creationId xmlns:p14="http://schemas.microsoft.com/office/powerpoint/2010/main" val="1228620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33A4076-AD31-4B1A-898A-9F1C6F85D8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54317" cy="237640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B2DA988-8FBA-417A-905C-CF72A0B007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0"/>
            <a:ext cx="6096000" cy="237640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2AB3535-0F54-48C8-B37B-225B84B490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393148"/>
            <a:ext cx="6096000" cy="246485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509270-184D-4BCC-90EB-D1AD7D847C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74078" y="4393148"/>
            <a:ext cx="4617922" cy="246485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40C729C-19D7-464B-9179-439DF07AF065}"/>
              </a:ext>
            </a:extLst>
          </p:cNvPr>
          <p:cNvSpPr/>
          <p:nvPr/>
        </p:nvSpPr>
        <p:spPr>
          <a:xfrm>
            <a:off x="740664" y="2994660"/>
            <a:ext cx="1746504" cy="8686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Zoom break-out rooms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AD60722-C93E-40DA-8089-7C2693731042}"/>
              </a:ext>
            </a:extLst>
          </p:cNvPr>
          <p:cNvSpPr/>
          <p:nvPr/>
        </p:nvSpPr>
        <p:spPr>
          <a:xfrm>
            <a:off x="2907792" y="2994660"/>
            <a:ext cx="1746504" cy="8686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GroupMap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2970EA-1840-4FB7-A9D1-EAA559895801}"/>
              </a:ext>
            </a:extLst>
          </p:cNvPr>
          <p:cNvSpPr/>
          <p:nvPr/>
        </p:nvSpPr>
        <p:spPr>
          <a:xfrm>
            <a:off x="7242048" y="3005165"/>
            <a:ext cx="1746504" cy="86868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SIM4NEXUS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D728E6F-B53E-4C18-928E-920005A3F40A}"/>
              </a:ext>
            </a:extLst>
          </p:cNvPr>
          <p:cNvSpPr/>
          <p:nvPr/>
        </p:nvSpPr>
        <p:spPr>
          <a:xfrm>
            <a:off x="9409176" y="3014037"/>
            <a:ext cx="1746504" cy="86868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Adaptive Planning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ABB1150-6F2D-46E1-A486-91E7FC0FB004}"/>
              </a:ext>
            </a:extLst>
          </p:cNvPr>
          <p:cNvSpPr/>
          <p:nvPr/>
        </p:nvSpPr>
        <p:spPr>
          <a:xfrm>
            <a:off x="5074920" y="3009737"/>
            <a:ext cx="1746504" cy="8686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Miro</a:t>
            </a:r>
          </a:p>
        </p:txBody>
      </p:sp>
    </p:spTree>
    <p:extLst>
      <p:ext uri="{BB962C8B-B14F-4D97-AF65-F5344CB8AC3E}">
        <p14:creationId xmlns:p14="http://schemas.microsoft.com/office/powerpoint/2010/main" val="3840658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824CC-24AC-4CE7-886D-6FFA57C92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Evaluation by students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6812B-3E93-4A3B-847E-CE7CD749D4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123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E2FC75E-2864-40FE-B353-CD5D62AFF6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9140"/>
            <a:ext cx="6096000" cy="32224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EBBD6D5-5322-4863-87AE-6658A98FDC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563124"/>
            <a:ext cx="6096000" cy="26544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17177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EBF8FFF-402E-4CFB-B518-D13C87D8F9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9928"/>
            <a:ext cx="6096000" cy="58181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78F1B6E-341E-47D3-8AEE-FD5EF19C1B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19928"/>
            <a:ext cx="6096000" cy="22418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2C3BF70-5482-423A-8E01-797220117F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4038020"/>
            <a:ext cx="6096000" cy="23000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30894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BF11FC5-610E-431B-AA73-B523053AE9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6173" y="514373"/>
            <a:ext cx="5401429" cy="23911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9E46577-F7CB-40F2-A234-074E6BEA11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6173" y="3584448"/>
            <a:ext cx="6668431" cy="26387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32853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0A25F23-FDDC-44BF-BB5B-960A377A4E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5547" y="447259"/>
            <a:ext cx="7020905" cy="59634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06907080"/>
      </p:ext>
    </p:extLst>
  </p:cSld>
  <p:clrMapOvr>
    <a:masterClrMapping/>
  </p:clrMapOvr>
</p:sld>
</file>

<file path=ppt/theme/theme1.xml><?xml version="1.0" encoding="utf-8"?>
<a:theme xmlns:a="http://schemas.openxmlformats.org/drawingml/2006/main" name="Zakhar Simp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Zakhar Simple" id="{33CB18BE-E681-4AE6-BFB2-5E815506E2C9}" vid="{5C7CF50D-D4BE-4941-80DB-C4FED744BA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Zakhar Simple</Template>
  <TotalTime>21</TotalTime>
  <Words>16</Words>
  <Application>Microsoft Office PowerPoint</Application>
  <PresentationFormat>Widescreen</PresentationFormat>
  <Paragraphs>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Zakhar Simple</vt:lpstr>
      <vt:lpstr>WP1 Update</vt:lpstr>
      <vt:lpstr>PowerPoint Presentation</vt:lpstr>
      <vt:lpstr>Evaluation by students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Zakhar Maletskyi</dc:creator>
  <cp:lastModifiedBy>Zakhar Maletskyi</cp:lastModifiedBy>
  <cp:revision>1</cp:revision>
  <dcterms:created xsi:type="dcterms:W3CDTF">2021-09-06T19:46:36Z</dcterms:created>
  <dcterms:modified xsi:type="dcterms:W3CDTF">2021-09-06T20:13:03Z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84126-3486-41a9-802e-7f1e2277276c_Enabled">
    <vt:lpwstr>true</vt:lpwstr>
  </property>
  <property fmtid="{D5CDD505-2E9C-101B-9397-08002B2CF9AE}" pid="3" name="MSIP_Label_d0484126-3486-41a9-802e-7f1e2277276c_SetDate">
    <vt:lpwstr>2021-09-06T19:46:36Z</vt:lpwstr>
  </property>
  <property fmtid="{D5CDD505-2E9C-101B-9397-08002B2CF9AE}" pid="4" name="MSIP_Label_d0484126-3486-41a9-802e-7f1e2277276c_Method">
    <vt:lpwstr>Standard</vt:lpwstr>
  </property>
  <property fmtid="{D5CDD505-2E9C-101B-9397-08002B2CF9AE}" pid="5" name="MSIP_Label_d0484126-3486-41a9-802e-7f1e2277276c_Name">
    <vt:lpwstr>d0484126-3486-41a9-802e-7f1e2277276c</vt:lpwstr>
  </property>
  <property fmtid="{D5CDD505-2E9C-101B-9397-08002B2CF9AE}" pid="6" name="MSIP_Label_d0484126-3486-41a9-802e-7f1e2277276c_SiteId">
    <vt:lpwstr>eec01f8e-737f-43e3-9ed5-f8a59913bd82</vt:lpwstr>
  </property>
  <property fmtid="{D5CDD505-2E9C-101B-9397-08002B2CF9AE}" pid="7" name="MSIP_Label_d0484126-3486-41a9-802e-7f1e2277276c_ActionId">
    <vt:lpwstr>b9594412-9572-4fbd-b2d8-61f2275a0c8e</vt:lpwstr>
  </property>
  <property fmtid="{D5CDD505-2E9C-101B-9397-08002B2CF9AE}" pid="8" name="MSIP_Label_d0484126-3486-41a9-802e-7f1e2277276c_ContentBits">
    <vt:lpwstr>0</vt:lpwstr>
  </property>
</Properties>
</file>